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4" r:id="rId5"/>
    <p:sldId id="265" r:id="rId6"/>
    <p:sldId id="268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E72"/>
    <a:srgbClr val="11A1AF"/>
    <a:srgbClr val="EBD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217ADB-6D49-4175-AC4C-8DC9A99C1081}" v="3" dt="2023-01-26T22:05:42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eman, Mark Henry (mhw8m)" userId="efb0682c-4fa3-41b8-8cfb-79644106f20c" providerId="ADAL" clId="{5EE31287-0299-4CFA-8D11-3B8F26F8F007}"/>
    <pc:docChg chg="addSld delSld modSld modMainMaster">
      <pc:chgData name="Witteman, Mark Henry (mhw8m)" userId="efb0682c-4fa3-41b8-8cfb-79644106f20c" providerId="ADAL" clId="{5EE31287-0299-4CFA-8D11-3B8F26F8F007}" dt="2023-01-26T22:03:29.576" v="16" actId="2696"/>
      <pc:docMkLst>
        <pc:docMk/>
      </pc:docMkLst>
      <pc:sldChg chg="setBg">
        <pc:chgData name="Witteman, Mark Henry (mhw8m)" userId="efb0682c-4fa3-41b8-8cfb-79644106f20c" providerId="ADAL" clId="{5EE31287-0299-4CFA-8D11-3B8F26F8F007}" dt="2023-01-26T22:01:41.410" v="5"/>
        <pc:sldMkLst>
          <pc:docMk/>
          <pc:sldMk cId="399546512" sldId="256"/>
        </pc:sldMkLst>
      </pc:sldChg>
      <pc:sldChg chg="setBg">
        <pc:chgData name="Witteman, Mark Henry (mhw8m)" userId="efb0682c-4fa3-41b8-8cfb-79644106f20c" providerId="ADAL" clId="{5EE31287-0299-4CFA-8D11-3B8F26F8F007}" dt="2023-01-26T22:01:41.410" v="5"/>
        <pc:sldMkLst>
          <pc:docMk/>
          <pc:sldMk cId="1996421679" sldId="257"/>
        </pc:sldMkLst>
      </pc:sldChg>
      <pc:sldChg chg="del setBg">
        <pc:chgData name="Witteman, Mark Henry (mhw8m)" userId="efb0682c-4fa3-41b8-8cfb-79644106f20c" providerId="ADAL" clId="{5EE31287-0299-4CFA-8D11-3B8F26F8F007}" dt="2023-01-26T22:02:36.749" v="7" actId="2696"/>
        <pc:sldMkLst>
          <pc:docMk/>
          <pc:sldMk cId="2521685608" sldId="258"/>
        </pc:sldMkLst>
      </pc:sldChg>
      <pc:sldChg chg="del setBg">
        <pc:chgData name="Witteman, Mark Henry (mhw8m)" userId="efb0682c-4fa3-41b8-8cfb-79644106f20c" providerId="ADAL" clId="{5EE31287-0299-4CFA-8D11-3B8F26F8F007}" dt="2023-01-26T22:02:49.537" v="9" actId="2696"/>
        <pc:sldMkLst>
          <pc:docMk/>
          <pc:sldMk cId="370304584" sldId="259"/>
        </pc:sldMkLst>
      </pc:sldChg>
      <pc:sldChg chg="del setBg">
        <pc:chgData name="Witteman, Mark Henry (mhw8m)" userId="efb0682c-4fa3-41b8-8cfb-79644106f20c" providerId="ADAL" clId="{5EE31287-0299-4CFA-8D11-3B8F26F8F007}" dt="2023-01-26T22:03:21.399" v="13" actId="2696"/>
        <pc:sldMkLst>
          <pc:docMk/>
          <pc:sldMk cId="2929269831" sldId="260"/>
        </pc:sldMkLst>
      </pc:sldChg>
      <pc:sldChg chg="del setBg">
        <pc:chgData name="Witteman, Mark Henry (mhw8m)" userId="efb0682c-4fa3-41b8-8cfb-79644106f20c" providerId="ADAL" clId="{5EE31287-0299-4CFA-8D11-3B8F26F8F007}" dt="2023-01-26T22:03:24.029" v="14" actId="2696"/>
        <pc:sldMkLst>
          <pc:docMk/>
          <pc:sldMk cId="2814874517" sldId="261"/>
        </pc:sldMkLst>
      </pc:sldChg>
      <pc:sldChg chg="del setBg">
        <pc:chgData name="Witteman, Mark Henry (mhw8m)" userId="efb0682c-4fa3-41b8-8cfb-79644106f20c" providerId="ADAL" clId="{5EE31287-0299-4CFA-8D11-3B8F26F8F007}" dt="2023-01-26T22:03:26.800" v="15" actId="2696"/>
        <pc:sldMkLst>
          <pc:docMk/>
          <pc:sldMk cId="3050490272" sldId="262"/>
        </pc:sldMkLst>
      </pc:sldChg>
      <pc:sldChg chg="del setBg">
        <pc:chgData name="Witteman, Mark Henry (mhw8m)" userId="efb0682c-4fa3-41b8-8cfb-79644106f20c" providerId="ADAL" clId="{5EE31287-0299-4CFA-8D11-3B8F26F8F007}" dt="2023-01-26T22:03:29.576" v="16" actId="2696"/>
        <pc:sldMkLst>
          <pc:docMk/>
          <pc:sldMk cId="747086239" sldId="263"/>
        </pc:sldMkLst>
      </pc:sldChg>
      <pc:sldChg chg="new del">
        <pc:chgData name="Witteman, Mark Henry (mhw8m)" userId="efb0682c-4fa3-41b8-8cfb-79644106f20c" providerId="ADAL" clId="{5EE31287-0299-4CFA-8D11-3B8F26F8F007}" dt="2023-01-26T21:59:49.790" v="1" actId="2696"/>
        <pc:sldMkLst>
          <pc:docMk/>
          <pc:sldMk cId="738562673" sldId="264"/>
        </pc:sldMkLst>
      </pc:sldChg>
      <pc:sldChg chg="new">
        <pc:chgData name="Witteman, Mark Henry (mhw8m)" userId="efb0682c-4fa3-41b8-8cfb-79644106f20c" providerId="ADAL" clId="{5EE31287-0299-4CFA-8D11-3B8F26F8F007}" dt="2023-01-26T22:02:27.921" v="6" actId="680"/>
        <pc:sldMkLst>
          <pc:docMk/>
          <pc:sldMk cId="3588450695" sldId="264"/>
        </pc:sldMkLst>
      </pc:sldChg>
      <pc:sldChg chg="new del">
        <pc:chgData name="Witteman, Mark Henry (mhw8m)" userId="efb0682c-4fa3-41b8-8cfb-79644106f20c" providerId="ADAL" clId="{5EE31287-0299-4CFA-8D11-3B8F26F8F007}" dt="2023-01-26T22:00:42.526" v="3" actId="2696"/>
        <pc:sldMkLst>
          <pc:docMk/>
          <pc:sldMk cId="4178222023" sldId="264"/>
        </pc:sldMkLst>
      </pc:sldChg>
      <pc:sldChg chg="new">
        <pc:chgData name="Witteman, Mark Henry (mhw8m)" userId="efb0682c-4fa3-41b8-8cfb-79644106f20c" providerId="ADAL" clId="{5EE31287-0299-4CFA-8D11-3B8F26F8F007}" dt="2023-01-26T22:02:46.482" v="8" actId="680"/>
        <pc:sldMkLst>
          <pc:docMk/>
          <pc:sldMk cId="472940982" sldId="265"/>
        </pc:sldMkLst>
      </pc:sldChg>
      <pc:sldChg chg="new">
        <pc:chgData name="Witteman, Mark Henry (mhw8m)" userId="efb0682c-4fa3-41b8-8cfb-79644106f20c" providerId="ADAL" clId="{5EE31287-0299-4CFA-8D11-3B8F26F8F007}" dt="2023-01-26T22:03:01.804" v="10" actId="680"/>
        <pc:sldMkLst>
          <pc:docMk/>
          <pc:sldMk cId="3629771711" sldId="266"/>
        </pc:sldMkLst>
      </pc:sldChg>
      <pc:sldChg chg="new">
        <pc:chgData name="Witteman, Mark Henry (mhw8m)" userId="efb0682c-4fa3-41b8-8cfb-79644106f20c" providerId="ADAL" clId="{5EE31287-0299-4CFA-8D11-3B8F26F8F007}" dt="2023-01-26T22:03:06.932" v="11" actId="680"/>
        <pc:sldMkLst>
          <pc:docMk/>
          <pc:sldMk cId="755236314" sldId="267"/>
        </pc:sldMkLst>
      </pc:sldChg>
      <pc:sldChg chg="new">
        <pc:chgData name="Witteman, Mark Henry (mhw8m)" userId="efb0682c-4fa3-41b8-8cfb-79644106f20c" providerId="ADAL" clId="{5EE31287-0299-4CFA-8D11-3B8F26F8F007}" dt="2023-01-26T22:03:16.342" v="12" actId="680"/>
        <pc:sldMkLst>
          <pc:docMk/>
          <pc:sldMk cId="2224881789" sldId="268"/>
        </pc:sldMkLst>
      </pc:sldChg>
      <pc:sldMasterChg chg="setBg modSldLayout">
        <pc:chgData name="Witteman, Mark Henry (mhw8m)" userId="efb0682c-4fa3-41b8-8cfb-79644106f20c" providerId="ADAL" clId="{5EE31287-0299-4CFA-8D11-3B8F26F8F007}" dt="2023-01-26T22:01:41.410" v="5"/>
        <pc:sldMasterMkLst>
          <pc:docMk/>
          <pc:sldMasterMk cId="1838536910" sldId="2147483648"/>
        </pc:sldMasterMkLst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1483319646" sldId="2147483649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3139063680" sldId="2147483650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4038852809" sldId="2147483651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4152515674" sldId="2147483652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3037130501" sldId="2147483653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3370723509" sldId="2147483654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3901292938" sldId="2147483655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2994691497" sldId="2147483656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3370314259" sldId="2147483657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1017860099" sldId="2147483658"/>
          </pc:sldLayoutMkLst>
        </pc:sldLayoutChg>
        <pc:sldLayoutChg chg="setBg">
          <pc:chgData name="Witteman, Mark Henry (mhw8m)" userId="efb0682c-4fa3-41b8-8cfb-79644106f20c" providerId="ADAL" clId="{5EE31287-0299-4CFA-8D11-3B8F26F8F007}" dt="2023-01-26T22:01:41.410" v="5"/>
          <pc:sldLayoutMkLst>
            <pc:docMk/>
            <pc:sldMasterMk cId="1838536910" sldId="2147483648"/>
            <pc:sldLayoutMk cId="1748567081" sldId="2147483659"/>
          </pc:sldLayoutMkLst>
        </pc:sldLayoutChg>
      </pc:sldMasterChg>
    </pc:docChg>
  </pc:docChgLst>
  <pc:docChgLst>
    <pc:chgData name="Chanel Wheeler" userId="8015eed8-c766-44b2-b9ef-16ba4d180fed" providerId="ADAL" clId="{909A98C4-4E0F-4542-8ECD-17F0514F8D11}"/>
    <pc:docChg chg="addSld">
      <pc:chgData name="Chanel Wheeler" userId="8015eed8-c766-44b2-b9ef-16ba4d180fed" providerId="ADAL" clId="{909A98C4-4E0F-4542-8ECD-17F0514F8D11}" dt="2022-09-18T17:39:16.824" v="3" actId="2890"/>
      <pc:docMkLst>
        <pc:docMk/>
      </pc:docMkLst>
      <pc:sldChg chg="add">
        <pc:chgData name="Chanel Wheeler" userId="8015eed8-c766-44b2-b9ef-16ba4d180fed" providerId="ADAL" clId="{909A98C4-4E0F-4542-8ECD-17F0514F8D11}" dt="2022-09-18T17:39:08.485" v="0" actId="2890"/>
        <pc:sldMkLst>
          <pc:docMk/>
          <pc:sldMk cId="2929269831" sldId="260"/>
        </pc:sldMkLst>
      </pc:sldChg>
      <pc:sldChg chg="add">
        <pc:chgData name="Chanel Wheeler" userId="8015eed8-c766-44b2-b9ef-16ba4d180fed" providerId="ADAL" clId="{909A98C4-4E0F-4542-8ECD-17F0514F8D11}" dt="2022-09-18T17:39:12.531" v="1" actId="2890"/>
        <pc:sldMkLst>
          <pc:docMk/>
          <pc:sldMk cId="2814874517" sldId="261"/>
        </pc:sldMkLst>
      </pc:sldChg>
      <pc:sldChg chg="add">
        <pc:chgData name="Chanel Wheeler" userId="8015eed8-c766-44b2-b9ef-16ba4d180fed" providerId="ADAL" clId="{909A98C4-4E0F-4542-8ECD-17F0514F8D11}" dt="2022-09-18T17:39:14.784" v="2" actId="2890"/>
        <pc:sldMkLst>
          <pc:docMk/>
          <pc:sldMk cId="3050490272" sldId="262"/>
        </pc:sldMkLst>
      </pc:sldChg>
      <pc:sldChg chg="add">
        <pc:chgData name="Chanel Wheeler" userId="8015eed8-c766-44b2-b9ef-16ba4d180fed" providerId="ADAL" clId="{909A98C4-4E0F-4542-8ECD-17F0514F8D11}" dt="2022-09-18T17:39:16.824" v="3" actId="2890"/>
        <pc:sldMkLst>
          <pc:docMk/>
          <pc:sldMk cId="747086239" sldId="263"/>
        </pc:sldMkLst>
      </pc:sldChg>
    </pc:docChg>
  </pc:docChgLst>
  <pc:docChgLst>
    <pc:chgData name="Witteman, Mark Henry (mhw8m)" userId="efb0682c-4fa3-41b8-8cfb-79644106f20c" providerId="ADAL" clId="{95217ADB-6D49-4175-AC4C-8DC9A99C1081}"/>
    <pc:docChg chg="undo redo custSel addSld delSld modSld sldOrd">
      <pc:chgData name="Witteman, Mark Henry (mhw8m)" userId="efb0682c-4fa3-41b8-8cfb-79644106f20c" providerId="ADAL" clId="{95217ADB-6D49-4175-AC4C-8DC9A99C1081}" dt="2023-04-24T17:52:05.854" v="86" actId="680"/>
      <pc:docMkLst>
        <pc:docMk/>
      </pc:docMkLst>
      <pc:sldChg chg="addSp delSp modSp add del mod setBg delDesignElem">
        <pc:chgData name="Witteman, Mark Henry (mhw8m)" userId="efb0682c-4fa3-41b8-8cfb-79644106f20c" providerId="ADAL" clId="{95217ADB-6D49-4175-AC4C-8DC9A99C1081}" dt="2023-01-26T22:08:32.372" v="38" actId="20577"/>
        <pc:sldMkLst>
          <pc:docMk/>
          <pc:sldMk cId="399546512" sldId="256"/>
        </pc:sldMkLst>
        <pc:spChg chg="mod">
          <ac:chgData name="Witteman, Mark Henry (mhw8m)" userId="efb0682c-4fa3-41b8-8cfb-79644106f20c" providerId="ADAL" clId="{95217ADB-6D49-4175-AC4C-8DC9A99C1081}" dt="2023-01-26T22:08:32.372" v="38" actId="20577"/>
          <ac:spMkLst>
            <pc:docMk/>
            <pc:sldMk cId="399546512" sldId="256"/>
            <ac:spMk id="2" creationId="{F6329E59-05DD-2480-C59D-07C8FAE90010}"/>
          </ac:spMkLst>
        </pc:spChg>
        <pc:spChg chg="add del">
          <ac:chgData name="Witteman, Mark Henry (mhw8m)" userId="efb0682c-4fa3-41b8-8cfb-79644106f20c" providerId="ADAL" clId="{95217ADB-6D49-4175-AC4C-8DC9A99C1081}" dt="2023-01-26T22:05:09.449" v="3"/>
          <ac:spMkLst>
            <pc:docMk/>
            <pc:sldMk cId="399546512" sldId="256"/>
            <ac:spMk id="35" creationId="{8537B233-9CDD-4A90-AABB-A8963DEE4FBC}"/>
          </ac:spMkLst>
        </pc:spChg>
        <pc:cxnChg chg="add del">
          <ac:chgData name="Witteman, Mark Henry (mhw8m)" userId="efb0682c-4fa3-41b8-8cfb-79644106f20c" providerId="ADAL" clId="{95217ADB-6D49-4175-AC4C-8DC9A99C1081}" dt="2023-01-26T22:05:09.449" v="3"/>
          <ac:cxnSpMkLst>
            <pc:docMk/>
            <pc:sldMk cId="399546512" sldId="256"/>
            <ac:cxnSpMk id="37" creationId="{040575EE-C594-4566-BC00-663004E52AB5}"/>
          </ac:cxnSpMkLst>
        </pc:cxnChg>
      </pc:sldChg>
      <pc:sldChg chg="modSp mod">
        <pc:chgData name="Witteman, Mark Henry (mhw8m)" userId="efb0682c-4fa3-41b8-8cfb-79644106f20c" providerId="ADAL" clId="{95217ADB-6D49-4175-AC4C-8DC9A99C1081}" dt="2023-01-26T22:06:37.409" v="8" actId="207"/>
        <pc:sldMkLst>
          <pc:docMk/>
          <pc:sldMk cId="3588450695" sldId="264"/>
        </pc:sldMkLst>
        <pc:spChg chg="mod">
          <ac:chgData name="Witteman, Mark Henry (mhw8m)" userId="efb0682c-4fa3-41b8-8cfb-79644106f20c" providerId="ADAL" clId="{95217ADB-6D49-4175-AC4C-8DC9A99C1081}" dt="2023-01-26T22:06:31.315" v="6" actId="207"/>
          <ac:spMkLst>
            <pc:docMk/>
            <pc:sldMk cId="3588450695" sldId="264"/>
            <ac:spMk id="2" creationId="{0A1A3612-E6E0-0630-73E4-97B8792F4234}"/>
          </ac:spMkLst>
        </pc:spChg>
        <pc:spChg chg="mod">
          <ac:chgData name="Witteman, Mark Henry (mhw8m)" userId="efb0682c-4fa3-41b8-8cfb-79644106f20c" providerId="ADAL" clId="{95217ADB-6D49-4175-AC4C-8DC9A99C1081}" dt="2023-01-26T22:06:34.985" v="7" actId="207"/>
          <ac:spMkLst>
            <pc:docMk/>
            <pc:sldMk cId="3588450695" sldId="264"/>
            <ac:spMk id="3" creationId="{2D36126D-E5E7-7C42-01BE-E35B5A065F8E}"/>
          </ac:spMkLst>
        </pc:spChg>
        <pc:spChg chg="mod">
          <ac:chgData name="Witteman, Mark Henry (mhw8m)" userId="efb0682c-4fa3-41b8-8cfb-79644106f20c" providerId="ADAL" clId="{95217ADB-6D49-4175-AC4C-8DC9A99C1081}" dt="2023-01-26T22:06:37.409" v="8" actId="207"/>
          <ac:spMkLst>
            <pc:docMk/>
            <pc:sldMk cId="3588450695" sldId="264"/>
            <ac:spMk id="4" creationId="{6D26E4B8-04A4-5FA7-1FEE-72AFDA59842E}"/>
          </ac:spMkLst>
        </pc:spChg>
      </pc:sldChg>
      <pc:sldChg chg="modSp mod">
        <pc:chgData name="Witteman, Mark Henry (mhw8m)" userId="efb0682c-4fa3-41b8-8cfb-79644106f20c" providerId="ADAL" clId="{95217ADB-6D49-4175-AC4C-8DC9A99C1081}" dt="2023-01-26T22:07:25.012" v="17" actId="207"/>
        <pc:sldMkLst>
          <pc:docMk/>
          <pc:sldMk cId="472940982" sldId="265"/>
        </pc:sldMkLst>
        <pc:spChg chg="mod">
          <ac:chgData name="Witteman, Mark Henry (mhw8m)" userId="efb0682c-4fa3-41b8-8cfb-79644106f20c" providerId="ADAL" clId="{95217ADB-6D49-4175-AC4C-8DC9A99C1081}" dt="2023-01-26T22:07:25.012" v="17" actId="207"/>
          <ac:spMkLst>
            <pc:docMk/>
            <pc:sldMk cId="472940982" sldId="265"/>
            <ac:spMk id="2" creationId="{3BEB1F07-7D3D-7AA5-9AE2-B6E3749C679F}"/>
          </ac:spMkLst>
        </pc:spChg>
        <pc:spChg chg="mod">
          <ac:chgData name="Witteman, Mark Henry (mhw8m)" userId="efb0682c-4fa3-41b8-8cfb-79644106f20c" providerId="ADAL" clId="{95217ADB-6D49-4175-AC4C-8DC9A99C1081}" dt="2023-01-26T22:07:01.238" v="13" actId="207"/>
          <ac:spMkLst>
            <pc:docMk/>
            <pc:sldMk cId="472940982" sldId="265"/>
            <ac:spMk id="3" creationId="{3BB0ABCB-AAC1-E419-C39B-F5B68988FF5A}"/>
          </ac:spMkLst>
        </pc:spChg>
        <pc:spChg chg="mod">
          <ac:chgData name="Witteman, Mark Henry (mhw8m)" userId="efb0682c-4fa3-41b8-8cfb-79644106f20c" providerId="ADAL" clId="{95217ADB-6D49-4175-AC4C-8DC9A99C1081}" dt="2023-01-26T22:07:21.264" v="16" actId="207"/>
          <ac:spMkLst>
            <pc:docMk/>
            <pc:sldMk cId="472940982" sldId="265"/>
            <ac:spMk id="4" creationId="{494D7BE3-7A43-4B2F-D7DC-B411FB54E3A0}"/>
          </ac:spMkLst>
        </pc:spChg>
        <pc:spChg chg="mod">
          <ac:chgData name="Witteman, Mark Henry (mhw8m)" userId="efb0682c-4fa3-41b8-8cfb-79644106f20c" providerId="ADAL" clId="{95217ADB-6D49-4175-AC4C-8DC9A99C1081}" dt="2023-01-26T22:07:10.512" v="14" actId="207"/>
          <ac:spMkLst>
            <pc:docMk/>
            <pc:sldMk cId="472940982" sldId="265"/>
            <ac:spMk id="5" creationId="{4005643C-2356-9D4E-B52B-A7833B620385}"/>
          </ac:spMkLst>
        </pc:spChg>
        <pc:spChg chg="mod">
          <ac:chgData name="Witteman, Mark Henry (mhw8m)" userId="efb0682c-4fa3-41b8-8cfb-79644106f20c" providerId="ADAL" clId="{95217ADB-6D49-4175-AC4C-8DC9A99C1081}" dt="2023-01-26T22:07:19.332" v="15" actId="207"/>
          <ac:spMkLst>
            <pc:docMk/>
            <pc:sldMk cId="472940982" sldId="265"/>
            <ac:spMk id="6" creationId="{A7E21781-38F0-0695-E7A3-2E1474EE4847}"/>
          </ac:spMkLst>
        </pc:spChg>
      </pc:sldChg>
      <pc:sldChg chg="modSp mod">
        <pc:chgData name="Witteman, Mark Henry (mhw8m)" userId="efb0682c-4fa3-41b8-8cfb-79644106f20c" providerId="ADAL" clId="{95217ADB-6D49-4175-AC4C-8DC9A99C1081}" dt="2023-01-26T22:07:55.219" v="19" actId="207"/>
        <pc:sldMkLst>
          <pc:docMk/>
          <pc:sldMk cId="3629771711" sldId="266"/>
        </pc:sldMkLst>
        <pc:spChg chg="mod">
          <ac:chgData name="Witteman, Mark Henry (mhw8m)" userId="efb0682c-4fa3-41b8-8cfb-79644106f20c" providerId="ADAL" clId="{95217ADB-6D49-4175-AC4C-8DC9A99C1081}" dt="2023-01-26T22:07:42.642" v="18" actId="207"/>
          <ac:spMkLst>
            <pc:docMk/>
            <pc:sldMk cId="3629771711" sldId="266"/>
            <ac:spMk id="2" creationId="{16585799-0BFC-577A-8C0E-79E7391CD514}"/>
          </ac:spMkLst>
        </pc:spChg>
        <pc:spChg chg="mod">
          <ac:chgData name="Witteman, Mark Henry (mhw8m)" userId="efb0682c-4fa3-41b8-8cfb-79644106f20c" providerId="ADAL" clId="{95217ADB-6D49-4175-AC4C-8DC9A99C1081}" dt="2023-01-26T22:07:55.219" v="19" actId="207"/>
          <ac:spMkLst>
            <pc:docMk/>
            <pc:sldMk cId="3629771711" sldId="266"/>
            <ac:spMk id="4" creationId="{9B92C1C3-8A71-8CB8-6FB0-86AE34C5C6CE}"/>
          </ac:spMkLst>
        </pc:spChg>
      </pc:sldChg>
      <pc:sldChg chg="modSp add del mod">
        <pc:chgData name="Witteman, Mark Henry (mhw8m)" userId="efb0682c-4fa3-41b8-8cfb-79644106f20c" providerId="ADAL" clId="{95217ADB-6D49-4175-AC4C-8DC9A99C1081}" dt="2023-01-26T22:08:33.961" v="39" actId="47"/>
        <pc:sldMkLst>
          <pc:docMk/>
          <pc:sldMk cId="755236314" sldId="267"/>
        </pc:sldMkLst>
        <pc:spChg chg="mod">
          <ac:chgData name="Witteman, Mark Henry (mhw8m)" userId="efb0682c-4fa3-41b8-8cfb-79644106f20c" providerId="ADAL" clId="{95217ADB-6D49-4175-AC4C-8DC9A99C1081}" dt="2023-01-26T22:08:09.396" v="27" actId="20577"/>
          <ac:spMkLst>
            <pc:docMk/>
            <pc:sldMk cId="755236314" sldId="267"/>
            <ac:spMk id="2" creationId="{0E85CE83-30FE-B7ED-CFBF-9A198AD81F7D}"/>
          </ac:spMkLst>
        </pc:spChg>
      </pc:sldChg>
      <pc:sldChg chg="modSp new mod">
        <pc:chgData name="Witteman, Mark Henry (mhw8m)" userId="efb0682c-4fa3-41b8-8cfb-79644106f20c" providerId="ADAL" clId="{95217ADB-6D49-4175-AC4C-8DC9A99C1081}" dt="2023-01-26T22:11:12.722" v="85" actId="207"/>
        <pc:sldMkLst>
          <pc:docMk/>
          <pc:sldMk cId="1648797164" sldId="268"/>
        </pc:sldMkLst>
        <pc:spChg chg="mod">
          <ac:chgData name="Witteman, Mark Henry (mhw8m)" userId="efb0682c-4fa3-41b8-8cfb-79644106f20c" providerId="ADAL" clId="{95217ADB-6D49-4175-AC4C-8DC9A99C1081}" dt="2023-01-26T22:11:06.991" v="84" actId="207"/>
          <ac:spMkLst>
            <pc:docMk/>
            <pc:sldMk cId="1648797164" sldId="268"/>
            <ac:spMk id="2" creationId="{8F8914C5-9D67-C6BC-BD5F-DFE93363F455}"/>
          </ac:spMkLst>
        </pc:spChg>
        <pc:spChg chg="mod">
          <ac:chgData name="Witteman, Mark Henry (mhw8m)" userId="efb0682c-4fa3-41b8-8cfb-79644106f20c" providerId="ADAL" clId="{95217ADB-6D49-4175-AC4C-8DC9A99C1081}" dt="2023-01-26T22:11:12.722" v="85" actId="207"/>
          <ac:spMkLst>
            <pc:docMk/>
            <pc:sldMk cId="1648797164" sldId="268"/>
            <ac:spMk id="3" creationId="{55D6F5DD-56E8-3F25-4D9E-8F3F80939A3A}"/>
          </ac:spMkLst>
        </pc:spChg>
        <pc:spChg chg="mod">
          <ac:chgData name="Witteman, Mark Henry (mhw8m)" userId="efb0682c-4fa3-41b8-8cfb-79644106f20c" providerId="ADAL" clId="{95217ADB-6D49-4175-AC4C-8DC9A99C1081}" dt="2023-01-26T22:11:01.122" v="83" actId="207"/>
          <ac:spMkLst>
            <pc:docMk/>
            <pc:sldMk cId="1648797164" sldId="268"/>
            <ac:spMk id="4" creationId="{1B342B34-8530-B331-CFAA-05458DA28611}"/>
          </ac:spMkLst>
        </pc:spChg>
      </pc:sldChg>
      <pc:sldChg chg="del">
        <pc:chgData name="Witteman, Mark Henry (mhw8m)" userId="efb0682c-4fa3-41b8-8cfb-79644106f20c" providerId="ADAL" clId="{95217ADB-6D49-4175-AC4C-8DC9A99C1081}" dt="2023-01-26T22:08:13.409" v="28" actId="47"/>
        <pc:sldMkLst>
          <pc:docMk/>
          <pc:sldMk cId="2224881789" sldId="268"/>
        </pc:sldMkLst>
      </pc:sldChg>
      <pc:sldChg chg="modSp new del mod ord">
        <pc:chgData name="Witteman, Mark Henry (mhw8m)" userId="efb0682c-4fa3-41b8-8cfb-79644106f20c" providerId="ADAL" clId="{95217ADB-6D49-4175-AC4C-8DC9A99C1081}" dt="2023-01-26T22:10:27.967" v="81" actId="2696"/>
        <pc:sldMkLst>
          <pc:docMk/>
          <pc:sldMk cId="3370161781" sldId="268"/>
        </pc:sldMkLst>
        <pc:spChg chg="mod">
          <ac:chgData name="Witteman, Mark Henry (mhw8m)" userId="efb0682c-4fa3-41b8-8cfb-79644106f20c" providerId="ADAL" clId="{95217ADB-6D49-4175-AC4C-8DC9A99C1081}" dt="2023-01-26T22:10:01.456" v="41" actId="207"/>
          <ac:spMkLst>
            <pc:docMk/>
            <pc:sldMk cId="3370161781" sldId="268"/>
            <ac:spMk id="2" creationId="{CAE5D696-9BB1-11B2-3D9A-E30F51723D20}"/>
          </ac:spMkLst>
        </pc:spChg>
        <pc:spChg chg="mod">
          <ac:chgData name="Witteman, Mark Henry (mhw8m)" userId="efb0682c-4fa3-41b8-8cfb-79644106f20c" providerId="ADAL" clId="{95217ADB-6D49-4175-AC4C-8DC9A99C1081}" dt="2023-01-26T22:10:13.413" v="78" actId="20577"/>
          <ac:spMkLst>
            <pc:docMk/>
            <pc:sldMk cId="3370161781" sldId="268"/>
            <ac:spMk id="4" creationId="{E13CD3D8-9F33-44FB-3CB6-AECFE586B1CB}"/>
          </ac:spMkLst>
        </pc:spChg>
      </pc:sldChg>
      <pc:sldChg chg="new">
        <pc:chgData name="Witteman, Mark Henry (mhw8m)" userId="efb0682c-4fa3-41b8-8cfb-79644106f20c" providerId="ADAL" clId="{95217ADB-6D49-4175-AC4C-8DC9A99C1081}" dt="2023-04-24T17:52:05.854" v="86" actId="680"/>
        <pc:sldMkLst>
          <pc:docMk/>
          <pc:sldMk cId="3070878713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BE3B1-D913-0AEB-6DC1-A50A398F4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91B95-65E2-91EC-5E79-1C12DE631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04992-E04D-87D0-3E26-1BA983AF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4A811-55A4-37AB-4C51-09089ED13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A7E23-A551-1E84-DC66-7A999D693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1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6AF07-0AD1-2002-00D6-232D047D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2B0DAF-AF95-50F0-9D14-67C24ABD3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B81F0-42C9-FFCA-D029-944913F60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8E8B0-0A93-D196-428D-CC44629ED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D2D39-B63E-1786-4B78-E412237A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48B321-2549-0B09-42FC-128D1BBC73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D50796-2E93-3820-3A05-E6848C8FA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0E8A8-FDB9-D83F-3916-B215F9511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2C39FA-F966-AE2B-839F-7CD463EF4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EAA6-4767-D912-7E56-3B7C9AF3B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6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18052-F1B0-CFB0-84CA-81A02B655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1A1A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6988D-B260-A12A-E38C-846EA46B6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F59E72"/>
                </a:solidFill>
              </a:defRPr>
            </a:lvl1pPr>
            <a:lvl2pPr>
              <a:defRPr>
                <a:solidFill>
                  <a:srgbClr val="F59E72"/>
                </a:solidFill>
              </a:defRPr>
            </a:lvl2pPr>
            <a:lvl3pPr>
              <a:defRPr>
                <a:solidFill>
                  <a:srgbClr val="F59E72"/>
                </a:solidFill>
              </a:defRPr>
            </a:lvl3pPr>
            <a:lvl4pPr>
              <a:defRPr>
                <a:solidFill>
                  <a:srgbClr val="F59E72"/>
                </a:solidFill>
              </a:defRPr>
            </a:lvl4pPr>
            <a:lvl5pPr>
              <a:defRPr>
                <a:solidFill>
                  <a:srgbClr val="F59E7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DEDA7-D85C-50AF-A7E8-13AEEE1F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4DD91-8B00-F84D-FF13-AD0F95D7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74235-5BF8-6E16-2D77-5BFE5A2B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63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12EB-B8A5-6890-B1AC-212DA13E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04B40A-0DE8-C688-9A5D-3EE246869D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CF277-CCAC-81B7-564D-5A3E1C76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4436F-07D6-6E95-0124-A3ECE91F6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67936-AE45-B7D7-35A6-7E6AA2121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8C6F1-3341-E51B-1D71-33F5A574F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A6353-9594-2B79-853A-4A0A636DC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FCE64-EF0A-6B59-DD10-AAF57F9D0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C39C6-8277-522B-201E-B44C9AF55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A2B01-7E70-620B-0A84-2423E844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ECE2B-35BF-3DE2-0D8B-33831CD0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1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F4F72-72E0-46A0-ED36-EEEBDB1B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56256-B27F-EC6E-FC24-A5703E87C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E432A-3999-F8BF-828E-A853A6EF41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D9170C-584C-017E-CEBA-EF0A1F25D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90D31-8F4C-1542-FE7E-D5AC23000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9E570-FEAE-514D-4A74-6F71BEF12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B7B08-0C3B-B21F-179C-2840C2E91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300FE0-CFA0-09B2-8336-A0AFF67B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30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5984E-49B6-2849-79E2-54CB32F5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A82D91-DED0-939C-367F-8B3058503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9A5A09-35E2-FDA3-C630-B93E1E5B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9B790C-1738-24D3-AB79-AF4F9D08B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2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1BF2B3-9BF6-A98C-8D61-6E788D68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FC0671-4D27-10B0-4CD2-13B599A11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482175-4D2C-AF3A-5FEF-C86DC07A1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9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E207D-78CC-AC13-7372-6DB14B755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32034-93EF-9D47-45C7-100137582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12F775-50F9-B85D-8755-3838BA179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C47F7-30E5-8AED-BA28-BF9E34F95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0EF50-DCFC-9026-FF95-0D52CB548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22899-D1F1-EEFD-7641-DCE752D2F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9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C69B-47F6-732B-8092-D7F3F6E28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41619-3F97-B195-0DC2-4AC1369DB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C85AD-D663-C79A-C713-7A28C3AC9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AF02F5-9731-01BE-6F57-837916205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F6883-5AB0-8BDB-7143-AE623738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B3A3F-80FD-F365-30ED-1CA2F302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1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0300EB-01AA-8E24-D2AC-C5B75C2D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9082C-10ED-43E8-EDE0-6B9727D84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E7325-544A-23B5-6183-A857190AA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487F3-96F0-4DB1-BDEA-4A98206C631F}" type="datetimeFigureOut">
              <a:rPr lang="en-US" smtClean="0"/>
              <a:t>4/24/2023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D30CB-5177-99F9-5ED3-F4FDD1C54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377AC-4520-84E8-B347-79FCD0C1CE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478A4-2147-4765-9E0A-D922286C7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29E59-05DD-2480-C59D-07C8FAE90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1180" y="895369"/>
            <a:ext cx="4724530" cy="2975876"/>
          </a:xfrm>
        </p:spPr>
        <p:txBody>
          <a:bodyPr anchor="b">
            <a:normAutofit/>
          </a:bodyPr>
          <a:lstStyle/>
          <a:p>
            <a:pPr algn="l"/>
            <a:endParaRPr lang="en-US" dirty="0">
              <a:solidFill>
                <a:srgbClr val="EBDCA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9B499-1DD9-3DB1-4473-8B60D8F8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1180" y="4025070"/>
            <a:ext cx="4724529" cy="1692066"/>
          </a:xfrm>
        </p:spPr>
        <p:txBody>
          <a:bodyPr anchor="t">
            <a:normAutofit/>
          </a:bodyPr>
          <a:lstStyle/>
          <a:p>
            <a:pPr algn="l"/>
            <a:endParaRPr lang="en-US" sz="2000"/>
          </a:p>
        </p:txBody>
      </p:sp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EE7D37E8-D8C7-720B-138B-1297123E6A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59" r="21485"/>
          <a:stretch/>
        </p:blipFill>
        <p:spPr>
          <a:xfrm>
            <a:off x="716280" y="939073"/>
            <a:ext cx="5077769" cy="4979853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15641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6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566E-BA28-D245-7C09-29B39ED2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23AFF-9A58-4F8E-E634-C31BEB44C4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1E2C3A-7F0F-C076-63C8-F0035FB852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61940-7CC0-E826-D3E4-02D5DC959B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F55F34-CD5F-C6F5-696C-2BAF34E6A39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7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944F3-95D7-349A-F65F-A4F5BD479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60EA0-8FA3-7C20-E04D-E0D4802F1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42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3612-E6E0-0630-73E4-97B8792F4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1A1A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126D-E5E7-7C42-01BE-E35B5A065F8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6E4B8-04A4-5FA7-1FEE-72AFDA5984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50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1F07-7D3D-7AA5-9AE2-B6E3749C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1A1AF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B0ABCB-AAC1-E419-C39B-F5B68988FF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D7BE3-7A43-4B2F-D7DC-B411FB54E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05643C-2356-9D4E-B52B-A7833B6203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E21781-38F0-0695-E7A3-2E1474EE484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40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14C5-9D67-C6BC-BD5F-DFE93363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1A1A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6F5DD-56E8-3F25-4D9E-8F3F80939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342B34-8530-B331-CFAA-05458DA28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97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5799-0BFC-577A-8C0E-79E7391CD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1A1AF"/>
              </a:solidFill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5D539E-EBDA-5B46-7F3F-75B0A310C54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2C1C3-8A71-8CB8-6FB0-86AE34C5C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rgbClr val="F59E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71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5CE83-30FE-B7ED-CFBF-9A198AD8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11A1A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23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Chanel Wheeler</dc:creator>
  <cp:lastModifiedBy>Witteman, Mark Henry (mhw8m)</cp:lastModifiedBy>
  <cp:revision>1</cp:revision>
  <dcterms:created xsi:type="dcterms:W3CDTF">2022-09-18T17:19:47Z</dcterms:created>
  <dcterms:modified xsi:type="dcterms:W3CDTF">2023-04-24T17:52:06Z</dcterms:modified>
</cp:coreProperties>
</file>